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39" r:id="rId2"/>
    <p:sldMasterId id="2147483751" r:id="rId3"/>
  </p:sldMasterIdLst>
  <p:notesMasterIdLst>
    <p:notesMasterId r:id="rId14"/>
  </p:notesMasterIdLst>
  <p:sldIdLst>
    <p:sldId id="256" r:id="rId4"/>
    <p:sldId id="257" r:id="rId5"/>
    <p:sldId id="258" r:id="rId6"/>
    <p:sldId id="260" r:id="rId7"/>
    <p:sldId id="261" r:id="rId8"/>
    <p:sldId id="4574" r:id="rId9"/>
    <p:sldId id="4575" r:id="rId10"/>
    <p:sldId id="3816" r:id="rId11"/>
    <p:sldId id="457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0D9E7-0EF8-4913-9A7B-BBA33C96FBAC}" v="24" dt="2019-08-09T04:58:16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riju Ghosh" userId="4f12ad63460aa891" providerId="LiveId" clId="{32D0D9E7-0EF8-4913-9A7B-BBA33C96FBAC}"/>
    <pc:docChg chg="undo custSel addSld modSld">
      <pc:chgData name="Wriju Ghosh" userId="4f12ad63460aa891" providerId="LiveId" clId="{32D0D9E7-0EF8-4913-9A7B-BBA33C96FBAC}" dt="2019-08-09T04:58:20.935" v="226" actId="12"/>
      <pc:docMkLst>
        <pc:docMk/>
      </pc:docMkLst>
      <pc:sldChg chg="addSp delSp modSp add">
        <pc:chgData name="Wriju Ghosh" userId="4f12ad63460aa891" providerId="LiveId" clId="{32D0D9E7-0EF8-4913-9A7B-BBA33C96FBAC}" dt="2019-08-08T06:50:28.738" v="28" actId="20577"/>
        <pc:sldMkLst>
          <pc:docMk/>
          <pc:sldMk cId="2733206192" sldId="257"/>
        </pc:sldMkLst>
        <pc:spChg chg="del">
          <ac:chgData name="Wriju Ghosh" userId="4f12ad63460aa891" providerId="LiveId" clId="{32D0D9E7-0EF8-4913-9A7B-BBA33C96FBAC}" dt="2019-08-08T06:50:14.750" v="1"/>
          <ac:spMkLst>
            <pc:docMk/>
            <pc:sldMk cId="2733206192" sldId="257"/>
            <ac:spMk id="2" creationId="{3D9759BC-5E26-46A9-9112-612CED4155FD}"/>
          </ac:spMkLst>
        </pc:spChg>
        <pc:spChg chg="del">
          <ac:chgData name="Wriju Ghosh" userId="4f12ad63460aa891" providerId="LiveId" clId="{32D0D9E7-0EF8-4913-9A7B-BBA33C96FBAC}" dt="2019-08-08T06:50:14.750" v="1"/>
          <ac:spMkLst>
            <pc:docMk/>
            <pc:sldMk cId="2733206192" sldId="257"/>
            <ac:spMk id="3" creationId="{6EA93052-E1E4-4F70-A41F-09AA5294C719}"/>
          </ac:spMkLst>
        </pc:spChg>
        <pc:spChg chg="add mod">
          <ac:chgData name="Wriju Ghosh" userId="4f12ad63460aa891" providerId="LiveId" clId="{32D0D9E7-0EF8-4913-9A7B-BBA33C96FBAC}" dt="2019-08-08T06:50:18.085" v="5" actId="20577"/>
          <ac:spMkLst>
            <pc:docMk/>
            <pc:sldMk cId="2733206192" sldId="257"/>
            <ac:spMk id="4" creationId="{B6194B64-3CAA-462A-9963-C944017DBC6C}"/>
          </ac:spMkLst>
        </pc:spChg>
        <pc:spChg chg="add mod">
          <ac:chgData name="Wriju Ghosh" userId="4f12ad63460aa891" providerId="LiveId" clId="{32D0D9E7-0EF8-4913-9A7B-BBA33C96FBAC}" dt="2019-08-08T06:50:28.738" v="28" actId="20577"/>
          <ac:spMkLst>
            <pc:docMk/>
            <pc:sldMk cId="2733206192" sldId="257"/>
            <ac:spMk id="5" creationId="{629C4AF0-D182-4FA3-AFB0-014A8C294551}"/>
          </ac:spMkLst>
        </pc:spChg>
      </pc:sldChg>
      <pc:sldChg chg="modSp add">
        <pc:chgData name="Wriju Ghosh" userId="4f12ad63460aa891" providerId="LiveId" clId="{32D0D9E7-0EF8-4913-9A7B-BBA33C96FBAC}" dt="2019-08-08T06:50:51.617" v="64" actId="20577"/>
        <pc:sldMkLst>
          <pc:docMk/>
          <pc:sldMk cId="3114084206" sldId="258"/>
        </pc:sldMkLst>
        <pc:spChg chg="mod">
          <ac:chgData name="Wriju Ghosh" userId="4f12ad63460aa891" providerId="LiveId" clId="{32D0D9E7-0EF8-4913-9A7B-BBA33C96FBAC}" dt="2019-08-08T06:50:34.790" v="33" actId="20577"/>
          <ac:spMkLst>
            <pc:docMk/>
            <pc:sldMk cId="3114084206" sldId="258"/>
            <ac:spMk id="2" creationId="{DF29A819-86F0-48BB-9478-FF60FB31C3E4}"/>
          </ac:spMkLst>
        </pc:spChg>
        <pc:spChg chg="mod">
          <ac:chgData name="Wriju Ghosh" userId="4f12ad63460aa891" providerId="LiveId" clId="{32D0D9E7-0EF8-4913-9A7B-BBA33C96FBAC}" dt="2019-08-08T06:50:51.617" v="64" actId="20577"/>
          <ac:spMkLst>
            <pc:docMk/>
            <pc:sldMk cId="3114084206" sldId="258"/>
            <ac:spMk id="3" creationId="{CB010EFC-1A56-486A-99B2-B6683209476F}"/>
          </ac:spMkLst>
        </pc:spChg>
      </pc:sldChg>
      <pc:sldChg chg="addSp delSp modSp add">
        <pc:chgData name="Wriju Ghosh" userId="4f12ad63460aa891" providerId="LiveId" clId="{32D0D9E7-0EF8-4913-9A7B-BBA33C96FBAC}" dt="2019-08-09T04:58:20.935" v="226" actId="12"/>
        <pc:sldMkLst>
          <pc:docMk/>
          <pc:sldMk cId="2356365912" sldId="259"/>
        </pc:sldMkLst>
        <pc:spChg chg="del">
          <ac:chgData name="Wriju Ghosh" userId="4f12ad63460aa891" providerId="LiveId" clId="{32D0D9E7-0EF8-4913-9A7B-BBA33C96FBAC}" dt="2019-08-08T06:51:01.826" v="66"/>
          <ac:spMkLst>
            <pc:docMk/>
            <pc:sldMk cId="2356365912" sldId="259"/>
            <ac:spMk id="2" creationId="{61A90810-9D12-4E2E-B533-F550DFA162C6}"/>
          </ac:spMkLst>
        </pc:spChg>
        <pc:spChg chg="del">
          <ac:chgData name="Wriju Ghosh" userId="4f12ad63460aa891" providerId="LiveId" clId="{32D0D9E7-0EF8-4913-9A7B-BBA33C96FBAC}" dt="2019-08-08T06:51:01.826" v="66"/>
          <ac:spMkLst>
            <pc:docMk/>
            <pc:sldMk cId="2356365912" sldId="259"/>
            <ac:spMk id="3" creationId="{03448C33-5ADE-4AF4-89B1-52E731696064}"/>
          </ac:spMkLst>
        </pc:spChg>
        <pc:spChg chg="add mod">
          <ac:chgData name="Wriju Ghosh" userId="4f12ad63460aa891" providerId="LiveId" clId="{32D0D9E7-0EF8-4913-9A7B-BBA33C96FBAC}" dt="2019-08-08T08:08:37.211" v="117" actId="20577"/>
          <ac:spMkLst>
            <pc:docMk/>
            <pc:sldMk cId="2356365912" sldId="259"/>
            <ac:spMk id="4" creationId="{40D6F582-D50A-4584-81D4-1F0605D6D75E}"/>
          </ac:spMkLst>
        </pc:spChg>
        <pc:spChg chg="add del mod">
          <ac:chgData name="Wriju Ghosh" userId="4f12ad63460aa891" providerId="LiveId" clId="{32D0D9E7-0EF8-4913-9A7B-BBA33C96FBAC}" dt="2019-08-08T06:51:20.462" v="76"/>
          <ac:spMkLst>
            <pc:docMk/>
            <pc:sldMk cId="2356365912" sldId="259"/>
            <ac:spMk id="5" creationId="{E4008C9A-13F7-478E-8369-7103172CFA28}"/>
          </ac:spMkLst>
        </pc:spChg>
        <pc:spChg chg="add mod">
          <ac:chgData name="Wriju Ghosh" userId="4f12ad63460aa891" providerId="LiveId" clId="{32D0D9E7-0EF8-4913-9A7B-BBA33C96FBAC}" dt="2019-08-09T04:58:20.935" v="226" actId="12"/>
          <ac:spMkLst>
            <pc:docMk/>
            <pc:sldMk cId="2356365912" sldId="259"/>
            <ac:spMk id="6" creationId="{9D800CCE-C498-4B07-9CE6-096B1A82E572}"/>
          </ac:spMkLst>
        </pc:spChg>
      </pc:sldChg>
      <pc:sldChg chg="modSp">
        <pc:chgData name="Wriju Ghosh" userId="4f12ad63460aa891" providerId="LiveId" clId="{32D0D9E7-0EF8-4913-9A7B-BBA33C96FBAC}" dt="2019-08-08T07:16:42.217" v="92" actId="20577"/>
        <pc:sldMkLst>
          <pc:docMk/>
          <pc:sldMk cId="2397869863" sldId="3816"/>
        </pc:sldMkLst>
        <pc:spChg chg="mod">
          <ac:chgData name="Wriju Ghosh" userId="4f12ad63460aa891" providerId="LiveId" clId="{32D0D9E7-0EF8-4913-9A7B-BBA33C96FBAC}" dt="2019-08-08T07:16:42.217" v="92" actId="20577"/>
          <ac:spMkLst>
            <pc:docMk/>
            <pc:sldMk cId="2397869863" sldId="3816"/>
            <ac:spMk id="4" creationId="{32E72030-C057-48B0-A7F4-A6491CDA2783}"/>
          </ac:spMkLst>
        </pc:spChg>
        <pc:spChg chg="mod">
          <ac:chgData name="Wriju Ghosh" userId="4f12ad63460aa891" providerId="LiveId" clId="{32D0D9E7-0EF8-4913-9A7B-BBA33C96FBAC}" dt="2019-08-08T07:16:20.331" v="85" actId="20577"/>
          <ac:spMkLst>
            <pc:docMk/>
            <pc:sldMk cId="2397869863" sldId="3816"/>
            <ac:spMk id="10" creationId="{31CD255A-689B-4C18-89AC-D8CB21F736BF}"/>
          </ac:spMkLst>
        </pc:spChg>
      </pc:sldChg>
      <pc:sldChg chg="add">
        <pc:chgData name="Wriju Ghosh" userId="4f12ad63460aa891" providerId="LiveId" clId="{32D0D9E7-0EF8-4913-9A7B-BBA33C96FBAC}" dt="2019-08-08T08:09:02.439" v="118"/>
        <pc:sldMkLst>
          <pc:docMk/>
          <pc:sldMk cId="1921374083" sldId="45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E9A8A-1AF6-4D6C-B30B-25C180766E33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1320-46B6-4DFE-B5DB-B0E8E1C49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3FAE5-2E7A-46B1-916B-DE27828685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65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3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0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73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FA71-0ACB-4FBD-90FC-46BF859B1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2B2EC-532B-4ACF-9EE0-17B43F6C2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3545B-3FD6-41A9-A1DA-78BBA17B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348F-E458-438E-9BF0-BFCCAE2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2D09C-DB05-4665-9511-842D3F93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1114-E29D-4158-AD9F-133213CF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85EEB-51AA-4405-874E-0121360E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D732-C128-4190-AD29-224A96C2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F088-614B-4EE1-8953-8BD767E6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BEB36-8FDE-4215-93CC-2BB32125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CE3D-3EF3-4E8F-958F-E0967264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DD2CC-884F-4C8D-A60A-3D2CBD08C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B753-F293-432F-90F6-503D10CA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E4DF-9811-4094-B279-3F3DF5FC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1996F-A25C-4F54-977D-13A5767A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3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816F-0F67-4C9C-A278-503B7175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1D30-6C31-48ED-916E-546221620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0BAE0-D222-4E4F-A577-A166BFCE8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CAC06-1F1D-4593-8A5F-23E08AEA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3FF5-101A-4FD7-AAFF-D3384DC0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3FFF-3492-49EC-8E98-A9E43BF9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22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1904-D3F2-4F38-B18A-67ACED52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0585-855F-4D8B-B99A-2144658B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5E55E-FB46-4E3D-B553-B400961C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51621-F62B-4B5B-837B-B6B0DE142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C8C95-4D44-4732-A596-28973969B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1B61C-AB25-4CB4-AA7F-59CC40A7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B25B1-7AF8-4D28-BA1B-952D7E56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C6B38-D3C1-41DE-9908-45E851C2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6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6C5A-1393-4BDB-966D-9ADF3ECD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F46AC-6525-49D1-8A14-ACDC9F4C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17847-E81C-4544-9012-0E4E8B90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93914-E89A-467D-92C6-5E910BEA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92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112DD-E95A-43A2-AAB4-EB1F8615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DA5F2-5200-40E6-B0AE-D3614CFF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9A64C-0DE6-4B25-856B-B8459ACA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6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3C78-C546-4CDD-A83E-9937E1FBD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B525-B9D7-4E72-9BFF-55043CA45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65E01-F578-4580-BED8-D81A68B4D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9354A-893F-4D46-82E6-91491304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F038B-285D-4DE7-9BA4-8518CFE2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3586-09BE-4AF9-B7AA-3700208D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3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7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00D1-94C7-4FD2-BC6A-C50C34C4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68655-0B1F-4AF3-8730-1BB9C1157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0089A-7A0B-4FA1-A96F-49DAA39F1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F5A1-C983-4A96-AACD-C2C06873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3DA79-9FB0-48B3-9204-F8C1AAA6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61B65-F1B2-4923-A06B-2AC7CE6E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0FE5-CC1D-4401-83B8-C3BF24EA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6F486-63CE-42E0-AC4F-26E20416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683-6BBF-49F1-B233-AFA154EA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D775-2B4B-44FD-9A3F-7B43A9C9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D63CA-B5F4-4732-8BCB-6199AE49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8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57343-FDD8-470E-A0ED-44C1441FB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FB564-9F54-4CD4-A3FB-E4DFC7647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DCB27-08BE-44C7-B80B-E0A5046A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D58D0-97AF-4DA2-910A-CA4840BB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E1223-0A6C-48FF-AA7B-2D6CA6B0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21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56360193-1C51-449B-9027-22C0DFFD2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18C83F-D286-4C29-9773-4D7716D63788}"/>
              </a:ext>
            </a:extLst>
          </p:cNvPr>
          <p:cNvGrpSpPr/>
          <p:nvPr userDrawn="1"/>
        </p:nvGrpSpPr>
        <p:grpSpPr>
          <a:xfrm>
            <a:off x="247194" y="2748028"/>
            <a:ext cx="7936076" cy="1506229"/>
            <a:chOff x="247193" y="2650604"/>
            <a:chExt cx="7936076" cy="15062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03DA8-83AC-407D-AF76-6C92B53C3E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60688" y="2650604"/>
              <a:ext cx="7722581" cy="77891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42C7B3-AA01-479A-A11B-6E4BB68E7DBA}"/>
                </a:ext>
              </a:extLst>
            </p:cNvPr>
            <p:cNvGrpSpPr/>
            <p:nvPr userDrawn="1"/>
          </p:nvGrpSpPr>
          <p:grpSpPr>
            <a:xfrm>
              <a:off x="247193" y="3465810"/>
              <a:ext cx="5526193" cy="691023"/>
              <a:chOff x="247193" y="3497262"/>
              <a:chExt cx="5526193" cy="69102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50E98-6525-4103-9C41-89B53FC65D65}"/>
                  </a:ext>
                </a:extLst>
              </p:cNvPr>
              <p:cNvSpPr txBox="1"/>
              <p:nvPr userDrawn="1"/>
            </p:nvSpPr>
            <p:spPr>
              <a:xfrm>
                <a:off x="247193" y="3497262"/>
                <a:ext cx="5526193" cy="691023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kern="1200">
                    <a:gradFill>
                      <a:gsLst>
                        <a:gs pos="18352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rPr>
                  <a:t>May 2–4, 2018     Bellevue Hyatt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EC51136-244E-4CB1-9C92-BA52A24352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946073" y="3592150"/>
                <a:ext cx="0" cy="457200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16127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187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48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110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722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858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58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753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284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6485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61417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0262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3460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8333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744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85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872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63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id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24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id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10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0983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6667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664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56955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56955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69953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192227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74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284819" indent="0">
              <a:buClr>
                <a:schemeClr val="tx1"/>
              </a:buClr>
              <a:buSzPct val="90000"/>
              <a:buFont typeface="Arial" pitchFamily="34" charset="0"/>
              <a:buNone/>
              <a:defRPr sz="2353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560300" indent="0">
              <a:buClr>
                <a:schemeClr val="tx1"/>
              </a:buClr>
              <a:buSzPct val="90000"/>
              <a:buFont typeface="Arial" pitchFamily="34" charset="0"/>
              <a:buNone/>
              <a:defRPr sz="1961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845119" indent="0">
              <a:buClr>
                <a:schemeClr val="tx1"/>
              </a:buClr>
              <a:buSzPct val="90000"/>
              <a:buFont typeface="Arial" pitchFamily="34" charset="0"/>
              <a:buNone/>
              <a:defRPr sz="176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069239" indent="0">
              <a:buClr>
                <a:schemeClr val="tx1"/>
              </a:buClr>
              <a:buSzPct val="90000"/>
              <a:buFont typeface="Arial" pitchFamily="34" charset="0"/>
              <a:buNone/>
              <a:defRPr sz="1569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253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0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8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6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4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7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09-Aug-19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482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2E7FB-6509-42E6-9CD3-D4E4241B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CC63B-6584-40E6-8932-47A159AC1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8DF26-21DA-44F0-9D60-BD2050B15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1088A-E607-47B3-A80B-E6CD1A36C6F1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EB21E-45AF-4A1C-B49C-BC4BEF92B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89086-2B21-4604-BFF7-15C5E3B65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601CE-4997-41D2-84BF-6EA0EB84F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3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introducing-microsoft-azure-sphere-secure-and-power-the-intelligent-edge/" TargetMode="External"/><Relationship Id="rId2" Type="http://schemas.openxmlformats.org/officeDocument/2006/relationships/hyperlink" Target="https://aka.ms/iot-devkit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zure/azure-sphere-samples/" TargetMode="External"/><Relationship Id="rId5" Type="http://schemas.openxmlformats.org/officeDocument/2006/relationships/hyperlink" Target="http://aka.ms/7properties" TargetMode="External"/><Relationship Id="rId4" Type="http://schemas.openxmlformats.org/officeDocument/2006/relationships/hyperlink" Target="https://www.microsoft.com/en-us/research/publication/seven-properties-highly-secure-devic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microsoft/vscode-iot-workbench/blob/master/docs/iot-devkit/media/iot-devkit-get-started/hardware.jpg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-iot-workbench/blob/master/docs/iot-devkit/media/iot-devkit-get-started/wifi-ap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www.azure-spher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9.xml"/><Relationship Id="rId1" Type="http://schemas.openxmlformats.org/officeDocument/2006/relationships/video" Target="https://www.youtube.com/embed/iiDF26HNh-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7133-E45D-4FCD-8AC3-7943C3753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Azure IoT Security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/>
              <a:t>MXChip</a:t>
            </a:r>
            <a:r>
              <a:rPr lang="en-US" dirty="0"/>
              <a:t> IoT &amp; Azure Sphere MT3620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2B03D-9D9E-46DA-9115-FF039FF5E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Wriju Ghosh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@wrijugh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698F-C7E8-49AE-8B25-FD117FB31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8" r="1613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366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D6F582-D50A-4584-81D4-1F0605D6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@wrijugh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00CCE-C498-4B07-9CE6-096B1A82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MXChip</a:t>
            </a:r>
            <a:r>
              <a:rPr lang="en-US" dirty="0"/>
              <a:t> Devkit </a:t>
            </a:r>
            <a:r>
              <a:rPr lang="en-US" dirty="0">
                <a:hlinkClick r:id="rId2"/>
              </a:rPr>
              <a:t>https://aka.ms/iot-devkit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/>
              <a:t>Azure Sphere </a:t>
            </a:r>
            <a:r>
              <a:rPr lang="en-US" dirty="0">
                <a:hlinkClick r:id="rId3"/>
              </a:rPr>
              <a:t>https://azure.microsoft.com/en-us/blog/introducing-microsoft-azure-sphere-secure-and-power-the-intelligent-edge/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7 Properties of Highly Secure Devices</a:t>
            </a: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http://aka.ms/7properties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Sphere Samples in Github 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https://github.com/Azure/azure-sphere-samples/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636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94B64-3CAA-462A-9963-C944017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C4AF0-D182-4FA3-AFB0-014A8C294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up MXCHIP</a:t>
            </a:r>
          </a:p>
        </p:txBody>
      </p:sp>
    </p:spTree>
    <p:extLst>
      <p:ext uri="{BB962C8B-B14F-4D97-AF65-F5344CB8AC3E}">
        <p14:creationId xmlns:p14="http://schemas.microsoft.com/office/powerpoint/2010/main" val="273320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A819-86F0-48BB-9478-FF60FB31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10EFC-1A56-486A-99B2-B66832094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up Azure sphere MT3620</a:t>
            </a:r>
          </a:p>
        </p:txBody>
      </p:sp>
    </p:spTree>
    <p:extLst>
      <p:ext uri="{BB962C8B-B14F-4D97-AF65-F5344CB8AC3E}">
        <p14:creationId xmlns:p14="http://schemas.microsoft.com/office/powerpoint/2010/main" val="311408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quired hardware">
            <a:hlinkClick r:id="rId2"/>
            <a:extLst>
              <a:ext uri="{FF2B5EF4-FFF2-40B4-BE49-F238E27FC236}">
                <a16:creationId xmlns:a16="http://schemas.microsoft.com/office/drawing/2014/main" id="{9410ECC6-0DA3-439A-88FA-80DBC8EC7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r="1" b="13893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on a table&#10;&#10;Description automatically generated">
            <a:extLst>
              <a:ext uri="{FF2B5EF4-FFF2-40B4-BE49-F238E27FC236}">
                <a16:creationId xmlns:a16="http://schemas.microsoft.com/office/drawing/2014/main" id="{C57EC687-2DEC-4DB0-8F09-81B107103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9758"/>
            <a:ext cx="5294716" cy="4778481"/>
          </a:xfrm>
          <a:prstGeom prst="rect">
            <a:avLst/>
          </a:prstGeom>
        </p:spPr>
      </p:pic>
      <p:pic>
        <p:nvPicPr>
          <p:cNvPr id="2050" name="Picture 2" descr="Reset button, button B, and SSID">
            <a:hlinkClick r:id="rId3"/>
            <a:extLst>
              <a:ext uri="{FF2B5EF4-FFF2-40B4-BE49-F238E27FC236}">
                <a16:creationId xmlns:a16="http://schemas.microsoft.com/office/drawing/2014/main" id="{2A0D798D-BF72-4730-87F1-95A8939B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7904" y="643467"/>
            <a:ext cx="374654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6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3CB7CE5-831E-4C0A-B760-FD4AEC4F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69" y="643466"/>
            <a:ext cx="54178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F575-1E75-4DD5-A04B-F05B797C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49" y="95249"/>
            <a:ext cx="6657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48D482-8164-4060-933B-DF6DDF06CD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46" y="1902804"/>
            <a:ext cx="4776716" cy="3582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1C6A1-E55F-46DC-B168-7FDDDCA8396E}"/>
              </a:ext>
            </a:extLst>
          </p:cNvPr>
          <p:cNvSpPr txBox="1"/>
          <p:nvPr/>
        </p:nvSpPr>
        <p:spPr>
          <a:xfrm>
            <a:off x="605677" y="2257964"/>
            <a:ext cx="6648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Now available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Sphere development kits from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Seeed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studios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D255A-689B-4C18-89AC-D8CB21F736BF}"/>
              </a:ext>
            </a:extLst>
          </p:cNvPr>
          <p:cNvSpPr txBox="1"/>
          <p:nvPr/>
        </p:nvSpPr>
        <p:spPr>
          <a:xfrm>
            <a:off x="605677" y="3792570"/>
            <a:ext cx="66480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Availability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Sphere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Sphere Security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Visual Studio tools for Azure Sphere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0B7D13-145B-4E4B-AA36-545BE611ABE4}"/>
              </a:ext>
            </a:extLst>
          </p:cNvPr>
          <p:cNvSpPr/>
          <p:nvPr/>
        </p:nvSpPr>
        <p:spPr>
          <a:xfrm>
            <a:off x="5402580" y="6299705"/>
            <a:ext cx="6204203" cy="261610"/>
          </a:xfrm>
          <a:prstGeom prst="rect">
            <a:avLst/>
          </a:prstGeom>
        </p:spPr>
        <p:txBody>
          <a:bodyPr wrap="square" lIns="0" rIns="0" bIns="0" anchor="b" anchorCtr="0">
            <a:spAutoFit/>
          </a:bodyPr>
          <a:lstStyle/>
          <a:p>
            <a:pPr marL="0" marR="0" lvl="0" indent="0" algn="r" defTabSz="93196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Try today:: </a:t>
            </a: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http://www.azure-sphere.com</a:t>
            </a: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72030-C057-48B0-A7F4-A6491CDA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343" y="457200"/>
            <a:ext cx="9226440" cy="553998"/>
          </a:xfrm>
        </p:spPr>
        <p:txBody>
          <a:bodyPr/>
          <a:lstStyle/>
          <a:p>
            <a:r>
              <a:rPr lang="en-US" dirty="0"/>
              <a:t>Azure Sphere MT3620</a:t>
            </a:r>
          </a:p>
        </p:txBody>
      </p:sp>
    </p:spTree>
    <p:extLst>
      <p:ext uri="{BB962C8B-B14F-4D97-AF65-F5344CB8AC3E}">
        <p14:creationId xmlns:p14="http://schemas.microsoft.com/office/powerpoint/2010/main" val="23978698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Introducing Azure Sphere">
            <a:hlinkClick r:id="" action="ppaction://media"/>
            <a:extLst>
              <a:ext uri="{FF2B5EF4-FFF2-40B4-BE49-F238E27FC236}">
                <a16:creationId xmlns:a16="http://schemas.microsoft.com/office/drawing/2014/main" id="{8679545D-ADD0-4DD3-A62C-8276D70766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4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5-50188_May_Leadership_Summit_Template_Light ">
  <a:themeElements>
    <a:clrScheme name="Custom 4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188F"/>
      </a:accent1>
      <a:accent2>
        <a:srgbClr val="0078D4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oT EBC Story Arc _draft v1" id="{14AC0B92-5973-4DB0-889F-1B0828F32092}" vid="{A78F4F63-521D-4AF7-B91B-EA8F87C11F2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110</Words>
  <Application>Microsoft Office PowerPoint</Application>
  <PresentationFormat>Widescreen</PresentationFormat>
  <Paragraphs>25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Gill Sans MT</vt:lpstr>
      <vt:lpstr>Segoe UI</vt:lpstr>
      <vt:lpstr>Segoe UI Semibold</vt:lpstr>
      <vt:lpstr>Segoe UI Semilight</vt:lpstr>
      <vt:lpstr>Wingdings</vt:lpstr>
      <vt:lpstr>Wingdings 2</vt:lpstr>
      <vt:lpstr>DividendVTI</vt:lpstr>
      <vt:lpstr>Office Theme</vt:lpstr>
      <vt:lpstr>1_5-50188_May_Leadership_Summit_Template_Light </vt:lpstr>
      <vt:lpstr>Azure IoT Security  MXChip IoT &amp; Azure Sphere MT3620 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Azure Sphere MT3620</vt:lpstr>
      <vt:lpstr>PowerPoint Presentation</vt:lpstr>
      <vt:lpstr>Contact @wrijugh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IoT Security  MXChip IoT &amp; Azure Sphere MT3620 </dc:title>
  <dc:creator>Wriju Ghosh</dc:creator>
  <cp:lastModifiedBy>Wriju Ghosh</cp:lastModifiedBy>
  <cp:revision>1</cp:revision>
  <dcterms:created xsi:type="dcterms:W3CDTF">2019-08-08T06:47:21Z</dcterms:created>
  <dcterms:modified xsi:type="dcterms:W3CDTF">2019-08-09T04:58:23Z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wghosh@microsoft.com</vt:lpwstr>
  </property>
  <property fmtid="{D5CDD505-2E9C-101B-9397-08002B2CF9AE}" pid="5" name="MSIP_Label_f42aa342-8706-4288-bd11-ebb85995028c_SetDate">
    <vt:lpwstr>2019-08-08T06:48:25.4687287Z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5f7e5226-6413-456b-b72a-27997338d522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